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82CF44-7E5F-47F2-8F38-ACF95FEC18F7}" v="7" dt="2025-02-27T12:01:39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 Warom" userId="b8134005-8dc0-40ef-8d80-56834f818ec3" providerId="ADAL" clId="{30FC4C10-1928-4DE0-9EFB-D9ABE361CC63}"/>
    <pc:docChg chg="undo custSel modSld">
      <pc:chgData name="Carl Warom" userId="b8134005-8dc0-40ef-8d80-56834f818ec3" providerId="ADAL" clId="{30FC4C10-1928-4DE0-9EFB-D9ABE361CC63}" dt="2023-11-06T16:51:24.750" v="159" actId="20577"/>
      <pc:docMkLst>
        <pc:docMk/>
      </pc:docMkLst>
      <pc:sldChg chg="addSp delSp modSp mod">
        <pc:chgData name="Carl Warom" userId="b8134005-8dc0-40ef-8d80-56834f818ec3" providerId="ADAL" clId="{30FC4C10-1928-4DE0-9EFB-D9ABE361CC63}" dt="2023-11-06T16:51:24.750" v="159" actId="20577"/>
        <pc:sldMkLst>
          <pc:docMk/>
          <pc:sldMk cId="173243934" sldId="256"/>
        </pc:sldMkLst>
      </pc:sldChg>
    </pc:docChg>
  </pc:docChgLst>
  <pc:docChgLst>
    <pc:chgData name="Carl Warom" userId="b8134005-8dc0-40ef-8d80-56834f818ec3" providerId="ADAL" clId="{9C82CF44-7E5F-47F2-8F38-ACF95FEC18F7}"/>
    <pc:docChg chg="undo custSel modSld">
      <pc:chgData name="Carl Warom" userId="b8134005-8dc0-40ef-8d80-56834f818ec3" providerId="ADAL" clId="{9C82CF44-7E5F-47F2-8F38-ACF95FEC18F7}" dt="2025-02-27T12:02:14.741" v="689" actId="20577"/>
      <pc:docMkLst>
        <pc:docMk/>
      </pc:docMkLst>
      <pc:sldChg chg="addSp delSp modSp mod">
        <pc:chgData name="Carl Warom" userId="b8134005-8dc0-40ef-8d80-56834f818ec3" providerId="ADAL" clId="{9C82CF44-7E5F-47F2-8F38-ACF95FEC18F7}" dt="2025-02-27T12:02:14.741" v="689" actId="20577"/>
        <pc:sldMkLst>
          <pc:docMk/>
          <pc:sldMk cId="173243934" sldId="256"/>
        </pc:sldMkLst>
        <pc:spChg chg="mod">
          <ac:chgData name="Carl Warom" userId="b8134005-8dc0-40ef-8d80-56834f818ec3" providerId="ADAL" clId="{9C82CF44-7E5F-47F2-8F38-ACF95FEC18F7}" dt="2025-02-27T11:57:38.142" v="367" actId="1037"/>
          <ac:spMkLst>
            <pc:docMk/>
            <pc:sldMk cId="173243934" sldId="256"/>
            <ac:spMk id="6" creationId="{24799531-E929-4C93-0749-2AC8DF7269F6}"/>
          </ac:spMkLst>
        </pc:spChg>
        <pc:spChg chg="mod">
          <ac:chgData name="Carl Warom" userId="b8134005-8dc0-40ef-8d80-56834f818ec3" providerId="ADAL" clId="{9C82CF44-7E5F-47F2-8F38-ACF95FEC18F7}" dt="2025-02-27T11:34:25.511" v="31" actId="20577"/>
          <ac:spMkLst>
            <pc:docMk/>
            <pc:sldMk cId="173243934" sldId="256"/>
            <ac:spMk id="8" creationId="{77CB3DB1-DEF5-BC32-F50E-DB427C8460A9}"/>
          </ac:spMkLst>
        </pc:spChg>
        <pc:spChg chg="mod">
          <ac:chgData name="Carl Warom" userId="b8134005-8dc0-40ef-8d80-56834f818ec3" providerId="ADAL" clId="{9C82CF44-7E5F-47F2-8F38-ACF95FEC18F7}" dt="2025-02-27T12:00:14.069" v="540" actId="1037"/>
          <ac:spMkLst>
            <pc:docMk/>
            <pc:sldMk cId="173243934" sldId="256"/>
            <ac:spMk id="17" creationId="{80C2BCAA-2964-3938-4145-8E265D93D854}"/>
          </ac:spMkLst>
        </pc:spChg>
        <pc:spChg chg="mod">
          <ac:chgData name="Carl Warom" userId="b8134005-8dc0-40ef-8d80-56834f818ec3" providerId="ADAL" clId="{9C82CF44-7E5F-47F2-8F38-ACF95FEC18F7}" dt="2025-02-27T11:59:22.316" v="523" actId="14100"/>
          <ac:spMkLst>
            <pc:docMk/>
            <pc:sldMk cId="173243934" sldId="256"/>
            <ac:spMk id="18" creationId="{42330F5A-C35F-F127-E7F1-DA6A761511AB}"/>
          </ac:spMkLst>
        </pc:spChg>
        <pc:spChg chg="mod">
          <ac:chgData name="Carl Warom" userId="b8134005-8dc0-40ef-8d80-56834f818ec3" providerId="ADAL" clId="{9C82CF44-7E5F-47F2-8F38-ACF95FEC18F7}" dt="2025-02-27T12:02:08.704" v="686" actId="20577"/>
          <ac:spMkLst>
            <pc:docMk/>
            <pc:sldMk cId="173243934" sldId="256"/>
            <ac:spMk id="19" creationId="{8474FA83-F24C-D250-B8AD-BEC1C22BFC9C}"/>
          </ac:spMkLst>
        </pc:spChg>
        <pc:spChg chg="mod">
          <ac:chgData name="Carl Warom" userId="b8134005-8dc0-40ef-8d80-56834f818ec3" providerId="ADAL" clId="{9C82CF44-7E5F-47F2-8F38-ACF95FEC18F7}" dt="2025-02-27T12:02:12.621" v="688" actId="20577"/>
          <ac:spMkLst>
            <pc:docMk/>
            <pc:sldMk cId="173243934" sldId="256"/>
            <ac:spMk id="20" creationId="{BA3312B2-F156-F3F2-F8BF-D62D0E2352E8}"/>
          </ac:spMkLst>
        </pc:spChg>
        <pc:spChg chg="mod">
          <ac:chgData name="Carl Warom" userId="b8134005-8dc0-40ef-8d80-56834f818ec3" providerId="ADAL" clId="{9C82CF44-7E5F-47F2-8F38-ACF95FEC18F7}" dt="2025-02-27T11:56:23.246" v="345" actId="20577"/>
          <ac:spMkLst>
            <pc:docMk/>
            <pc:sldMk cId="173243934" sldId="256"/>
            <ac:spMk id="21" creationId="{9F5B6237-E22B-E333-33DE-B0C61FC2B21E}"/>
          </ac:spMkLst>
        </pc:spChg>
        <pc:spChg chg="add del mod">
          <ac:chgData name="Carl Warom" userId="b8134005-8dc0-40ef-8d80-56834f818ec3" providerId="ADAL" clId="{9C82CF44-7E5F-47F2-8F38-ACF95FEC18F7}" dt="2025-02-27T11:54:28.479" v="201" actId="478"/>
          <ac:spMkLst>
            <pc:docMk/>
            <pc:sldMk cId="173243934" sldId="256"/>
            <ac:spMk id="25" creationId="{50D4BFD9-B0C0-3D6F-FCBB-26C9ECCFC600}"/>
          </ac:spMkLst>
        </pc:spChg>
        <pc:spChg chg="mod">
          <ac:chgData name="Carl Warom" userId="b8134005-8dc0-40ef-8d80-56834f818ec3" providerId="ADAL" clId="{9C82CF44-7E5F-47F2-8F38-ACF95FEC18F7}" dt="2025-02-27T12:02:10.627" v="687" actId="20577"/>
          <ac:spMkLst>
            <pc:docMk/>
            <pc:sldMk cId="173243934" sldId="256"/>
            <ac:spMk id="26" creationId="{B3B31441-7266-5169-129D-7EC4E16B865D}"/>
          </ac:spMkLst>
        </pc:spChg>
        <pc:spChg chg="mod">
          <ac:chgData name="Carl Warom" userId="b8134005-8dc0-40ef-8d80-56834f818ec3" providerId="ADAL" clId="{9C82CF44-7E5F-47F2-8F38-ACF95FEC18F7}" dt="2025-02-27T11:39:26.441" v="119" actId="14100"/>
          <ac:spMkLst>
            <pc:docMk/>
            <pc:sldMk cId="173243934" sldId="256"/>
            <ac:spMk id="27" creationId="{0B3F32D1-07D5-9D3C-A08E-D66E31198802}"/>
          </ac:spMkLst>
        </pc:spChg>
        <pc:spChg chg="mod">
          <ac:chgData name="Carl Warom" userId="b8134005-8dc0-40ef-8d80-56834f818ec3" providerId="ADAL" clId="{9C82CF44-7E5F-47F2-8F38-ACF95FEC18F7}" dt="2025-02-27T11:59:27.369" v="532" actId="1036"/>
          <ac:spMkLst>
            <pc:docMk/>
            <pc:sldMk cId="173243934" sldId="256"/>
            <ac:spMk id="28" creationId="{3BF25B63-CD93-11AE-7595-06B3074DA3A7}"/>
          </ac:spMkLst>
        </pc:spChg>
        <pc:spChg chg="mod">
          <ac:chgData name="Carl Warom" userId="b8134005-8dc0-40ef-8d80-56834f818ec3" providerId="ADAL" clId="{9C82CF44-7E5F-47F2-8F38-ACF95FEC18F7}" dt="2025-02-27T11:28:24.520" v="13" actId="20577"/>
          <ac:spMkLst>
            <pc:docMk/>
            <pc:sldMk cId="173243934" sldId="256"/>
            <ac:spMk id="29" creationId="{457C8D61-A687-D30D-9A78-637609106011}"/>
          </ac:spMkLst>
        </pc:spChg>
        <pc:spChg chg="add mod">
          <ac:chgData name="Carl Warom" userId="b8134005-8dc0-40ef-8d80-56834f818ec3" providerId="ADAL" clId="{9C82CF44-7E5F-47F2-8F38-ACF95FEC18F7}" dt="2025-02-27T11:58:20.373" v="454" actId="20577"/>
          <ac:spMkLst>
            <pc:docMk/>
            <pc:sldMk cId="173243934" sldId="256"/>
            <ac:spMk id="38" creationId="{2DB97050-6976-0C59-6B76-C63E5B46BC7C}"/>
          </ac:spMkLst>
        </pc:spChg>
        <pc:spChg chg="add mod">
          <ac:chgData name="Carl Warom" userId="b8134005-8dc0-40ef-8d80-56834f818ec3" providerId="ADAL" clId="{9C82CF44-7E5F-47F2-8F38-ACF95FEC18F7}" dt="2025-02-27T12:02:14.741" v="689" actId="20577"/>
          <ac:spMkLst>
            <pc:docMk/>
            <pc:sldMk cId="173243934" sldId="256"/>
            <ac:spMk id="57" creationId="{3460C8A4-2FB3-D43D-7CAF-62472904E3B4}"/>
          </ac:spMkLst>
        </pc:spChg>
        <pc:spChg chg="add mod">
          <ac:chgData name="Carl Warom" userId="b8134005-8dc0-40ef-8d80-56834f818ec3" providerId="ADAL" clId="{9C82CF44-7E5F-47F2-8F38-ACF95FEC18F7}" dt="2025-02-27T12:02:05.457" v="685" actId="20577"/>
          <ac:spMkLst>
            <pc:docMk/>
            <pc:sldMk cId="173243934" sldId="256"/>
            <ac:spMk id="60" creationId="{30035AE8-C0A1-0176-EF30-5E35EF02DF32}"/>
          </ac:spMkLst>
        </pc:spChg>
        <pc:cxnChg chg="add del mod">
          <ac:chgData name="Carl Warom" userId="b8134005-8dc0-40ef-8d80-56834f818ec3" providerId="ADAL" clId="{9C82CF44-7E5F-47F2-8F38-ACF95FEC18F7}" dt="2025-02-27T11:54:30.136" v="202" actId="478"/>
          <ac:cxnSpMkLst>
            <pc:docMk/>
            <pc:sldMk cId="173243934" sldId="256"/>
            <ac:cxnSpMk id="14" creationId="{9EF068FC-BAAA-7F62-F110-F5BD79B0E902}"/>
          </ac:cxnSpMkLst>
        </pc:cxnChg>
        <pc:cxnChg chg="mod">
          <ac:chgData name="Carl Warom" userId="b8134005-8dc0-40ef-8d80-56834f818ec3" providerId="ADAL" clId="{9C82CF44-7E5F-47F2-8F38-ACF95FEC18F7}" dt="2025-02-27T12:00:14.069" v="540" actId="1037"/>
          <ac:cxnSpMkLst>
            <pc:docMk/>
            <pc:sldMk cId="173243934" sldId="256"/>
            <ac:cxnSpMk id="30" creationId="{72B2E9FF-7595-DA74-AF61-4FA87B5596DE}"/>
          </ac:cxnSpMkLst>
        </pc:cxnChg>
        <pc:cxnChg chg="add mod">
          <ac:chgData name="Carl Warom" userId="b8134005-8dc0-40ef-8d80-56834f818ec3" providerId="ADAL" clId="{9C82CF44-7E5F-47F2-8F38-ACF95FEC18F7}" dt="2025-02-27T11:57:57.828" v="381" actId="1036"/>
          <ac:cxnSpMkLst>
            <pc:docMk/>
            <pc:sldMk cId="173243934" sldId="256"/>
            <ac:cxnSpMk id="39" creationId="{6962EB38-D7B6-AFF2-3902-2806EA9D6D52}"/>
          </ac:cxnSpMkLst>
        </pc:cxnChg>
        <pc:cxnChg chg="mod">
          <ac:chgData name="Carl Warom" userId="b8134005-8dc0-40ef-8d80-56834f818ec3" providerId="ADAL" clId="{9C82CF44-7E5F-47F2-8F38-ACF95FEC18F7}" dt="2025-02-27T11:57:41.498" v="368" actId="14100"/>
          <ac:cxnSpMkLst>
            <pc:docMk/>
            <pc:sldMk cId="173243934" sldId="256"/>
            <ac:cxnSpMk id="40" creationId="{C8928638-2FD8-36FA-9128-EC4B17D83C65}"/>
          </ac:cxnSpMkLst>
        </pc:cxnChg>
        <pc:cxnChg chg="mod">
          <ac:chgData name="Carl Warom" userId="b8134005-8dc0-40ef-8d80-56834f818ec3" providerId="ADAL" clId="{9C82CF44-7E5F-47F2-8F38-ACF95FEC18F7}" dt="2025-02-27T11:57:38.142" v="367" actId="1037"/>
          <ac:cxnSpMkLst>
            <pc:docMk/>
            <pc:sldMk cId="173243934" sldId="256"/>
            <ac:cxnSpMk id="43" creationId="{2C6FF5C9-A812-93E8-FF62-E6B115EF21E3}"/>
          </ac:cxnSpMkLst>
        </pc:cxnChg>
        <pc:cxnChg chg="mod">
          <ac:chgData name="Carl Warom" userId="b8134005-8dc0-40ef-8d80-56834f818ec3" providerId="ADAL" clId="{9C82CF44-7E5F-47F2-8F38-ACF95FEC18F7}" dt="2025-02-27T11:57:38.142" v="367" actId="1037"/>
          <ac:cxnSpMkLst>
            <pc:docMk/>
            <pc:sldMk cId="173243934" sldId="256"/>
            <ac:cxnSpMk id="46" creationId="{75C056ED-B425-1F92-0DCE-D83380ED206F}"/>
          </ac:cxnSpMkLst>
        </pc:cxnChg>
        <pc:cxnChg chg="add mod">
          <ac:chgData name="Carl Warom" userId="b8134005-8dc0-40ef-8d80-56834f818ec3" providerId="ADAL" clId="{9C82CF44-7E5F-47F2-8F38-ACF95FEC18F7}" dt="2025-02-27T12:00:39.129" v="545" actId="14100"/>
          <ac:cxnSpMkLst>
            <pc:docMk/>
            <pc:sldMk cId="173243934" sldId="256"/>
            <ac:cxnSpMk id="53" creationId="{F96D059A-A8A7-220F-85B5-26D8D4E29312}"/>
          </ac:cxnSpMkLst>
        </pc:cxnChg>
        <pc:cxnChg chg="mod">
          <ac:chgData name="Carl Warom" userId="b8134005-8dc0-40ef-8d80-56834f818ec3" providerId="ADAL" clId="{9C82CF44-7E5F-47F2-8F38-ACF95FEC18F7}" dt="2025-02-27T12:00:14.069" v="540" actId="1037"/>
          <ac:cxnSpMkLst>
            <pc:docMk/>
            <pc:sldMk cId="173243934" sldId="256"/>
            <ac:cxnSpMk id="66" creationId="{23AB0155-8119-6B3A-AD9F-CA6B8FB38685}"/>
          </ac:cxnSpMkLst>
        </pc:cxnChg>
        <pc:cxnChg chg="mod">
          <ac:chgData name="Carl Warom" userId="b8134005-8dc0-40ef-8d80-56834f818ec3" providerId="ADAL" clId="{9C82CF44-7E5F-47F2-8F38-ACF95FEC18F7}" dt="2025-02-27T12:00:14.069" v="540" actId="1037"/>
          <ac:cxnSpMkLst>
            <pc:docMk/>
            <pc:sldMk cId="173243934" sldId="256"/>
            <ac:cxnSpMk id="69" creationId="{107CC7A3-181C-A6D3-259A-46C8C4BCE29B}"/>
          </ac:cxnSpMkLst>
        </pc:cxnChg>
        <pc:cxnChg chg="mod">
          <ac:chgData name="Carl Warom" userId="b8134005-8dc0-40ef-8d80-56834f818ec3" providerId="ADAL" clId="{9C82CF44-7E5F-47F2-8F38-ACF95FEC18F7}" dt="2025-02-27T12:00:14.069" v="540" actId="1037"/>
          <ac:cxnSpMkLst>
            <pc:docMk/>
            <pc:sldMk cId="173243934" sldId="256"/>
            <ac:cxnSpMk id="72" creationId="{4BF29310-BA46-24C1-8B3E-C3CAACF53D49}"/>
          </ac:cxnSpMkLst>
        </pc:cxnChg>
        <pc:cxnChg chg="mod">
          <ac:chgData name="Carl Warom" userId="b8134005-8dc0-40ef-8d80-56834f818ec3" providerId="ADAL" clId="{9C82CF44-7E5F-47F2-8F38-ACF95FEC18F7}" dt="2025-02-27T11:59:22.316" v="523" actId="14100"/>
          <ac:cxnSpMkLst>
            <pc:docMk/>
            <pc:sldMk cId="173243934" sldId="256"/>
            <ac:cxnSpMk id="77" creationId="{734FB298-1B6C-E1C5-1A29-F99A7B490256}"/>
          </ac:cxnSpMkLst>
        </pc:cxnChg>
        <pc:cxnChg chg="mod">
          <ac:chgData name="Carl Warom" userId="b8134005-8dc0-40ef-8d80-56834f818ec3" providerId="ADAL" clId="{9C82CF44-7E5F-47F2-8F38-ACF95FEC18F7}" dt="2025-02-27T11:59:27.369" v="532" actId="1036"/>
          <ac:cxnSpMkLst>
            <pc:docMk/>
            <pc:sldMk cId="173243934" sldId="256"/>
            <ac:cxnSpMk id="80" creationId="{7AF6017C-5527-EC7E-8E3D-F6273123B1F7}"/>
          </ac:cxnSpMkLst>
        </pc:cxnChg>
        <pc:cxnChg chg="mod">
          <ac:chgData name="Carl Warom" userId="b8134005-8dc0-40ef-8d80-56834f818ec3" providerId="ADAL" clId="{9C82CF44-7E5F-47F2-8F38-ACF95FEC18F7}" dt="2025-02-27T11:39:26.441" v="119" actId="14100"/>
          <ac:cxnSpMkLst>
            <pc:docMk/>
            <pc:sldMk cId="173243934" sldId="256"/>
            <ac:cxnSpMk id="86" creationId="{76078DF5-F452-A511-9A5B-CBE2A564EDF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9D0AC-2A35-35E2-A1DC-0A0C2DB8F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8990F-99F7-2829-DC51-D3E0FECCF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ECDFC-1BC7-FA4E-83E6-103E4458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3357D-D649-65E4-A89A-E112ECFC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0B047-C2B3-DE02-609D-8CD147FB2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7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F240-E6BA-4618-55AC-8F4B3B2A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3E6E3-6B32-0857-9E9C-10066D52A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6B719-B7F0-A78B-CAA0-F3D2F604F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84C99-1EE6-5226-C032-C3B348B4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75EC3-CAE2-DBCA-A49B-7B5831A2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1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C11E7A-EEA6-0723-0D5B-F6336421DB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F4C78B-5CFA-5A0B-4C62-38BCFB45C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A61EF-B294-706F-7DCC-04FEB057B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3BB02-B2B1-A1D6-4B32-62F63245C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D0F02-8DE9-1344-0614-BF5FAA3D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40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3E18-8B65-585E-643D-C31637AF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08A63-EDAB-5AB2-882D-503C573A9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733D3-C347-0837-AF0E-3A82C6A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9B7C6-3C95-384D-C6C3-3E3F2F10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B1BAB-4838-0B03-1E6D-2D42C8C2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66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C6802-F83B-8014-3A1E-A9B52AAD3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62152-4FAA-B2E3-92FE-D38578170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9AEC1-6B69-A83F-D4D3-921E04403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91DE9-A484-3630-AD14-335FFC02C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EE39C-C898-4EBD-2B49-9011A1B5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3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0966A-AEBE-785E-3EC3-F8F246BF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AD973-F664-A967-54D9-07E3230C4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4279D-1447-0604-B236-AFC86190D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136AE-99AD-B713-DC81-1C78A04B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28375-0940-40C6-BE42-8B5488806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32FF1-0B1D-396A-806D-7EDFCDD2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52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52B6-B4E6-1D4C-E904-5D33FBF2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6D5B9-9919-99A4-68BD-B71644C15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2DA00-2025-0EAB-2B9A-E9967B831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55D90F-C60D-519B-3D57-4017FF115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5AD69E-6E3F-BBBF-7B93-7DCA81CE6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2E108F-5EA1-8BA2-1877-41DC6E3B2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9000D-497E-5B58-8589-AAF2F78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524EC0-4E7D-4720-1521-7724EE51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2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D16B-40CF-1C86-F4DA-8BA82766D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9FF31E-7BD8-3792-625E-263721829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02DA1-9379-3A4B-DF13-B67189A8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C964AB-A272-6F4A-604D-34B804DE6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07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55736-24D4-A58B-88EE-B0CB3FB1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A585D3-C30B-8592-B9E1-78FD57C2D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F6F14-52BD-2707-C2AB-BFFCACE1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7025-E1A4-7733-3299-B6BDCE2CD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72E10-13EC-6163-2352-B3A16198A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C4BCE-777F-93C5-3F5A-0A70C616A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DB3F7-192F-07E3-CB54-EEE5955E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81C3E-5F8B-2432-FE4A-81AD367C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A680D-C6E4-E2F3-0F70-7057B118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17707-944F-4712-811B-C41AD4D61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23C1E-9DB2-59E0-82D9-897B8C3F45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969F3-E468-9AA2-C654-7300E3ADB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53B6B5-0F67-98D8-6B5F-2EB3BAD9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EF380-BE91-8CAD-6FD7-F67BD7516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0A0035-0F3A-A97C-E489-1E47F737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0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5746A-2DA4-4662-01F2-8470E8C23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26AFE-D6F0-9597-AC01-28F48747B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75EC7-B75C-503A-0360-91DF8B662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42FD-07D3-49B3-8AA5-115ADA00C5A7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8E80F-6584-5247-0170-0589EB0B5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CDB6A-1A26-29AD-4C2B-652AC9ABC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3F6A3-6AF5-49FC-B42C-8AFBD57F1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7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A0662-0B8C-5A53-09B5-7F12D18687BE}"/>
              </a:ext>
            </a:extLst>
          </p:cNvPr>
          <p:cNvSpPr/>
          <p:nvPr/>
        </p:nvSpPr>
        <p:spPr>
          <a:xfrm>
            <a:off x="49263" y="1703149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What are the current constraints?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FC427F-DA93-663C-45C7-B25FA93CE712}"/>
              </a:ext>
            </a:extLst>
          </p:cNvPr>
          <p:cNvSpPr/>
          <p:nvPr/>
        </p:nvSpPr>
        <p:spPr>
          <a:xfrm>
            <a:off x="5131711" y="1346200"/>
            <a:ext cx="1930400" cy="7493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5.a. What are the forecast constraints?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799531-E929-4C93-0749-2AC8DF7269F6}"/>
              </a:ext>
            </a:extLst>
          </p:cNvPr>
          <p:cNvSpPr/>
          <p:nvPr/>
        </p:nvSpPr>
        <p:spPr>
          <a:xfrm>
            <a:off x="637006" y="3984148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How do upgrades work presently?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CB3DB1-DEF5-BC32-F50E-DB427C8460A9}"/>
              </a:ext>
            </a:extLst>
          </p:cNvPr>
          <p:cNvSpPr/>
          <p:nvPr/>
        </p:nvSpPr>
        <p:spPr>
          <a:xfrm>
            <a:off x="87363" y="5441950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4.a. How does new anticipatory (forecast-based) strategic investment work?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8C4372-3ECD-30FF-1521-768CDDD405F7}"/>
              </a:ext>
            </a:extLst>
          </p:cNvPr>
          <p:cNvSpPr/>
          <p:nvPr/>
        </p:nvSpPr>
        <p:spPr>
          <a:xfrm>
            <a:off x="2171986" y="5457825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4.b. How are reactive upgrades (new connection requests) handled and charged?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F61EE6-B4B2-07FC-1AF1-D8A7D7B51623}"/>
              </a:ext>
            </a:extLst>
          </p:cNvPr>
          <p:cNvSpPr/>
          <p:nvPr/>
        </p:nvSpPr>
        <p:spPr>
          <a:xfrm>
            <a:off x="0" y="3295650"/>
            <a:ext cx="4060926" cy="469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Diagnosis (Current issues)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3C96CC-1147-8720-73F9-4C55C78CA7AB}"/>
              </a:ext>
            </a:extLst>
          </p:cNvPr>
          <p:cNvSpPr/>
          <p:nvPr/>
        </p:nvSpPr>
        <p:spPr>
          <a:xfrm>
            <a:off x="4065537" y="3295650"/>
            <a:ext cx="4060926" cy="469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Prognosis (Future issues)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DB921A-9692-7C7E-FE68-2FFCF154A3F8}"/>
              </a:ext>
            </a:extLst>
          </p:cNvPr>
          <p:cNvSpPr/>
          <p:nvPr/>
        </p:nvSpPr>
        <p:spPr>
          <a:xfrm>
            <a:off x="8131074" y="3295650"/>
            <a:ext cx="4060926" cy="469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Solutions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8F3180-7351-8B58-95CF-DDDDA3D8EF29}"/>
              </a:ext>
            </a:extLst>
          </p:cNvPr>
          <p:cNvSpPr/>
          <p:nvPr/>
        </p:nvSpPr>
        <p:spPr>
          <a:xfrm>
            <a:off x="5131711" y="2327274"/>
            <a:ext cx="1930400" cy="839787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What is the forecast demand and supply?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2AA9265-5B2D-3896-DBE3-179A59ABC36C}"/>
              </a:ext>
            </a:extLst>
          </p:cNvPr>
          <p:cNvSpPr/>
          <p:nvPr/>
        </p:nvSpPr>
        <p:spPr>
          <a:xfrm>
            <a:off x="2159286" y="1692275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What are the current impacts on council programmes?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0C2BCAA-2964-3938-4145-8E265D93D854}"/>
              </a:ext>
            </a:extLst>
          </p:cNvPr>
          <p:cNvSpPr/>
          <p:nvPr/>
        </p:nvSpPr>
        <p:spPr>
          <a:xfrm>
            <a:off x="8721508" y="2038729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 How can we enable more strategic investment?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330F5A-C35F-F127-E7F1-DA6A761511AB}"/>
              </a:ext>
            </a:extLst>
          </p:cNvPr>
          <p:cNvSpPr/>
          <p:nvPr/>
        </p:nvSpPr>
        <p:spPr>
          <a:xfrm>
            <a:off x="7249468" y="3894139"/>
            <a:ext cx="1462731" cy="1547811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8. What is the national programme of reform – and is there anything we could lobby for?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74FA83-F24C-D250-B8AD-BEC1C22BFC9C}"/>
              </a:ext>
            </a:extLst>
          </p:cNvPr>
          <p:cNvSpPr/>
          <p:nvPr/>
        </p:nvSpPr>
        <p:spPr>
          <a:xfrm>
            <a:off x="7491794" y="1119189"/>
            <a:ext cx="1930400" cy="697706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7.b. What are RESPs and how do we prepare for them?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A3312B2-F156-F3F2-F8BF-D62D0E2352E8}"/>
              </a:ext>
            </a:extLst>
          </p:cNvPr>
          <p:cNvSpPr/>
          <p:nvPr/>
        </p:nvSpPr>
        <p:spPr>
          <a:xfrm>
            <a:off x="10136137" y="899962"/>
            <a:ext cx="1965037" cy="1018762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7.d. Could we strategically invest or use our own estate for energy infrastructure?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F5B6237-E22B-E333-33DE-B0C61FC2B21E}"/>
              </a:ext>
            </a:extLst>
          </p:cNvPr>
          <p:cNvSpPr/>
          <p:nvPr/>
        </p:nvSpPr>
        <p:spPr>
          <a:xfrm>
            <a:off x="8856592" y="4787900"/>
            <a:ext cx="1540753" cy="1369774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9.What local public/business comms &amp; engagement is needed? What’s our role in that?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981479E-E1B3-66CC-AD16-93ECBC49545A}"/>
              </a:ext>
            </a:extLst>
          </p:cNvPr>
          <p:cNvSpPr/>
          <p:nvPr/>
        </p:nvSpPr>
        <p:spPr>
          <a:xfrm>
            <a:off x="5130800" y="4098685"/>
            <a:ext cx="1930400" cy="2579925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What are our local ambitions which will impact future supply &amp; demand?</a:t>
            </a:r>
          </a:p>
          <a:p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-Local generation?</a:t>
            </a:r>
          </a:p>
          <a:p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-New builds and their standards?</a:t>
            </a:r>
          </a:p>
          <a:p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-Retrofitting existing stock &amp; low carbon heating?</a:t>
            </a:r>
          </a:p>
          <a:p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-EVs?</a:t>
            </a:r>
          </a:p>
          <a:p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-Flexibility tech?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3F32D1-07D5-9D3C-A08E-D66E31198802}"/>
              </a:ext>
            </a:extLst>
          </p:cNvPr>
          <p:cNvSpPr/>
          <p:nvPr/>
        </p:nvSpPr>
        <p:spPr>
          <a:xfrm>
            <a:off x="10560421" y="4511040"/>
            <a:ext cx="1540753" cy="2127408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10.How can we better nurture mitigations in our own policy, and better involve network operators in our strategy/policy development?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F25B63-CD93-11AE-7595-06B3074DA3A7}"/>
              </a:ext>
            </a:extLst>
          </p:cNvPr>
          <p:cNvSpPr/>
          <p:nvPr/>
        </p:nvSpPr>
        <p:spPr>
          <a:xfrm>
            <a:off x="7259629" y="5612288"/>
            <a:ext cx="1427008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8.a. What could we seek in partnership or through devolution?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57C8D61-A687-D30D-9A78-637609106011}"/>
              </a:ext>
            </a:extLst>
          </p:cNvPr>
          <p:cNvSpPr/>
          <p:nvPr/>
        </p:nvSpPr>
        <p:spPr>
          <a:xfrm>
            <a:off x="1090663" y="368300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What are the current impacts on our local area?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BD74D11-973D-2634-984D-23D18CB14B7A}"/>
              </a:ext>
            </a:extLst>
          </p:cNvPr>
          <p:cNvCxnSpPr>
            <a:cxnSpLocks/>
            <a:endCxn id="4" idx="2"/>
          </p:cNvCxnSpPr>
          <p:nvPr/>
        </p:nvCxnSpPr>
        <p:spPr>
          <a:xfrm flipH="1" flipV="1">
            <a:off x="1014463" y="2820749"/>
            <a:ext cx="1041400" cy="474901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8AAA0AE-F86A-C5AF-FBFA-C023EA51234F}"/>
              </a:ext>
            </a:extLst>
          </p:cNvPr>
          <p:cNvCxnSpPr>
            <a:cxnSpLocks/>
            <a:endCxn id="16" idx="2"/>
          </p:cNvCxnSpPr>
          <p:nvPr/>
        </p:nvCxnSpPr>
        <p:spPr>
          <a:xfrm flipV="1">
            <a:off x="2055863" y="2809875"/>
            <a:ext cx="1068623" cy="485775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1049FD2-8020-11F5-4925-A763D16BDF3D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2055863" y="1485900"/>
            <a:ext cx="0" cy="1809750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8928638-2FD8-36FA-9128-EC4B17D83C65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602206" y="3765550"/>
            <a:ext cx="0" cy="218598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C6FF5C9-A812-93E8-FF62-E6B115EF21E3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flipH="1">
            <a:off x="1052563" y="5101748"/>
            <a:ext cx="549643" cy="340202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5C056ED-B425-1F92-0DCE-D83380ED206F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1602206" y="5101748"/>
            <a:ext cx="1534980" cy="356077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CA0CE9E-4FBF-02E8-A7F5-099D34374026}"/>
              </a:ext>
            </a:extLst>
          </p:cNvPr>
          <p:cNvCxnSpPr>
            <a:cxnSpLocks/>
            <a:stCxn id="11" idx="0"/>
            <a:endCxn id="15" idx="2"/>
          </p:cNvCxnSpPr>
          <p:nvPr/>
        </p:nvCxnSpPr>
        <p:spPr>
          <a:xfrm flipV="1">
            <a:off x="6096000" y="3167061"/>
            <a:ext cx="911" cy="128589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1FE3D999-27EE-2171-DE5A-B5B98200ECBE}"/>
              </a:ext>
            </a:extLst>
          </p:cNvPr>
          <p:cNvCxnSpPr>
            <a:cxnSpLocks/>
            <a:stCxn id="15" idx="0"/>
            <a:endCxn id="5" idx="2"/>
          </p:cNvCxnSpPr>
          <p:nvPr/>
        </p:nvCxnSpPr>
        <p:spPr>
          <a:xfrm flipV="1">
            <a:off x="6096911" y="2095500"/>
            <a:ext cx="0" cy="231774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60B69484-EC63-0EA4-00DA-70DB6E4AEAA9}"/>
              </a:ext>
            </a:extLst>
          </p:cNvPr>
          <p:cNvSpPr/>
          <p:nvPr/>
        </p:nvSpPr>
        <p:spPr>
          <a:xfrm>
            <a:off x="5130800" y="279402"/>
            <a:ext cx="1930400" cy="839787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5.a.i. What does this mean for our strategic ambitions?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A8D61C2-B1D8-8D1C-136E-6ECE95ED573C}"/>
              </a:ext>
            </a:extLst>
          </p:cNvPr>
          <p:cNvCxnSpPr>
            <a:cxnSpLocks/>
            <a:stCxn id="5" idx="0"/>
            <a:endCxn id="58" idx="2"/>
          </p:cNvCxnSpPr>
          <p:nvPr/>
        </p:nvCxnSpPr>
        <p:spPr>
          <a:xfrm flipH="1" flipV="1">
            <a:off x="6096000" y="1119189"/>
            <a:ext cx="911" cy="227011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23AB0155-8119-6B3A-AD9F-CA6B8FB38685}"/>
              </a:ext>
            </a:extLst>
          </p:cNvPr>
          <p:cNvCxnSpPr>
            <a:cxnSpLocks/>
            <a:endCxn id="17" idx="2"/>
          </p:cNvCxnSpPr>
          <p:nvPr/>
        </p:nvCxnSpPr>
        <p:spPr>
          <a:xfrm flipV="1">
            <a:off x="9682760" y="3156329"/>
            <a:ext cx="3948" cy="139321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107CC7A3-181C-A6D3-259A-46C8C4BCE29B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 flipH="1" flipV="1">
            <a:off x="8456994" y="1816895"/>
            <a:ext cx="1229714" cy="221834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4BF29310-BA46-24C1-8B3E-C3CAACF53D49}"/>
              </a:ext>
            </a:extLst>
          </p:cNvPr>
          <p:cNvCxnSpPr>
            <a:cxnSpLocks/>
            <a:stCxn id="17" idx="0"/>
            <a:endCxn id="20" idx="2"/>
          </p:cNvCxnSpPr>
          <p:nvPr/>
        </p:nvCxnSpPr>
        <p:spPr>
          <a:xfrm flipV="1">
            <a:off x="9686708" y="1918724"/>
            <a:ext cx="1431948" cy="120005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34FB298-1B6C-E1C5-1A29-F99A7B490256}"/>
              </a:ext>
            </a:extLst>
          </p:cNvPr>
          <p:cNvCxnSpPr>
            <a:cxnSpLocks/>
            <a:stCxn id="12" idx="2"/>
            <a:endCxn id="18" idx="0"/>
          </p:cNvCxnSpPr>
          <p:nvPr/>
        </p:nvCxnSpPr>
        <p:spPr>
          <a:xfrm flipH="1">
            <a:off x="7980834" y="3765550"/>
            <a:ext cx="2180703" cy="128589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AF6017C-5527-EC7E-8E3D-F6273123B1F7}"/>
              </a:ext>
            </a:extLst>
          </p:cNvPr>
          <p:cNvCxnSpPr>
            <a:cxnSpLocks/>
            <a:stCxn id="18" idx="2"/>
            <a:endCxn id="28" idx="0"/>
          </p:cNvCxnSpPr>
          <p:nvPr/>
        </p:nvCxnSpPr>
        <p:spPr>
          <a:xfrm flipH="1">
            <a:off x="7973133" y="5441950"/>
            <a:ext cx="7701" cy="170338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098FB70-2FD6-90D2-4BC8-56FF4CF80A98}"/>
              </a:ext>
            </a:extLst>
          </p:cNvPr>
          <p:cNvCxnSpPr>
            <a:cxnSpLocks/>
            <a:stCxn id="12" idx="2"/>
            <a:endCxn id="21" idx="0"/>
          </p:cNvCxnSpPr>
          <p:nvPr/>
        </p:nvCxnSpPr>
        <p:spPr>
          <a:xfrm flipH="1">
            <a:off x="9626969" y="3765550"/>
            <a:ext cx="534568" cy="1022350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76078DF5-F452-A511-9A5B-CBE2A564EDFD}"/>
              </a:ext>
            </a:extLst>
          </p:cNvPr>
          <p:cNvCxnSpPr>
            <a:cxnSpLocks/>
            <a:stCxn id="12" idx="2"/>
            <a:endCxn id="27" idx="0"/>
          </p:cNvCxnSpPr>
          <p:nvPr/>
        </p:nvCxnSpPr>
        <p:spPr>
          <a:xfrm>
            <a:off x="10161537" y="3765550"/>
            <a:ext cx="1169261" cy="745490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A16B22C-FCEC-78AC-02EA-CC14844940FB}"/>
              </a:ext>
            </a:extLst>
          </p:cNvPr>
          <p:cNvCxnSpPr>
            <a:cxnSpLocks/>
            <a:stCxn id="11" idx="2"/>
            <a:endCxn id="23" idx="0"/>
          </p:cNvCxnSpPr>
          <p:nvPr/>
        </p:nvCxnSpPr>
        <p:spPr>
          <a:xfrm>
            <a:off x="6096000" y="3765550"/>
            <a:ext cx="0" cy="333135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B3B31441-7266-5169-129D-7EC4E16B865D}"/>
              </a:ext>
            </a:extLst>
          </p:cNvPr>
          <p:cNvSpPr/>
          <p:nvPr/>
        </p:nvSpPr>
        <p:spPr>
          <a:xfrm>
            <a:off x="7973132" y="107927"/>
            <a:ext cx="3422420" cy="697706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7.c. How can we better evidence local need/ambition? Would a LAEP be useful, and if so what should it comprise?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B2E9FF-7595-DA74-AF61-4FA87B5596DE}"/>
              </a:ext>
            </a:extLst>
          </p:cNvPr>
          <p:cNvCxnSpPr>
            <a:cxnSpLocks/>
            <a:stCxn id="17" idx="0"/>
            <a:endCxn id="26" idx="2"/>
          </p:cNvCxnSpPr>
          <p:nvPr/>
        </p:nvCxnSpPr>
        <p:spPr>
          <a:xfrm flipH="1" flipV="1">
            <a:off x="9684342" y="805633"/>
            <a:ext cx="2366" cy="1233096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DB97050-6976-0C59-6B76-C63E5B46BC7C}"/>
              </a:ext>
            </a:extLst>
          </p:cNvPr>
          <p:cNvSpPr/>
          <p:nvPr/>
        </p:nvSpPr>
        <p:spPr>
          <a:xfrm>
            <a:off x="2873103" y="3988593"/>
            <a:ext cx="1930400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4.c. How do connection queues and charges work – and who pays?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962EB38-D7B6-AFF2-3902-2806EA9D6D52}"/>
              </a:ext>
            </a:extLst>
          </p:cNvPr>
          <p:cNvCxnSpPr>
            <a:cxnSpLocks/>
            <a:stCxn id="6" idx="3"/>
            <a:endCxn id="38" idx="1"/>
          </p:cNvCxnSpPr>
          <p:nvPr/>
        </p:nvCxnSpPr>
        <p:spPr>
          <a:xfrm>
            <a:off x="2567406" y="4542948"/>
            <a:ext cx="305697" cy="4445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96D059A-A8A7-220F-85B5-26D8D4E29312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10651908" y="2597529"/>
            <a:ext cx="264514" cy="0"/>
          </a:xfrm>
          <a:prstGeom prst="straightConnector1">
            <a:avLst/>
          </a:prstGeom>
          <a:ln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3460C8A4-2FB3-D43D-7CAF-62472904E3B4}"/>
              </a:ext>
            </a:extLst>
          </p:cNvPr>
          <p:cNvSpPr/>
          <p:nvPr/>
        </p:nvSpPr>
        <p:spPr>
          <a:xfrm>
            <a:off x="10898992" y="2049459"/>
            <a:ext cx="1195085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7.e. </a:t>
            </a:r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What’s the opportunity of Ofgem Innovation funding?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0035AE8-C0A1-0176-EF30-5E35EF02DF32}"/>
              </a:ext>
            </a:extLst>
          </p:cNvPr>
          <p:cNvSpPr/>
          <p:nvPr/>
        </p:nvSpPr>
        <p:spPr>
          <a:xfrm>
            <a:off x="7326625" y="2024856"/>
            <a:ext cx="1195085" cy="11176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7.a. How can we work more strategically with network operators?</a:t>
            </a:r>
          </a:p>
        </p:txBody>
      </p:sp>
    </p:spTree>
    <p:extLst>
      <p:ext uri="{BB962C8B-B14F-4D97-AF65-F5344CB8AC3E}">
        <p14:creationId xmlns:p14="http://schemas.microsoft.com/office/powerpoint/2010/main" val="173243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348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>Dorset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Warom</dc:creator>
  <cp:lastModifiedBy>Carl Warom</cp:lastModifiedBy>
  <cp:revision>1</cp:revision>
  <dcterms:created xsi:type="dcterms:W3CDTF">2023-10-30T10:56:10Z</dcterms:created>
  <dcterms:modified xsi:type="dcterms:W3CDTF">2025-02-27T12:02:14Z</dcterms:modified>
</cp:coreProperties>
</file>